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76" r:id="rId2"/>
    <p:sldId id="411" r:id="rId3"/>
    <p:sldId id="412" r:id="rId4"/>
    <p:sldId id="413" r:id="rId5"/>
    <p:sldId id="414" r:id="rId6"/>
    <p:sldId id="415" r:id="rId7"/>
    <p:sldId id="421" r:id="rId8"/>
    <p:sldId id="416" r:id="rId9"/>
    <p:sldId id="419" r:id="rId10"/>
    <p:sldId id="277" r:id="rId11"/>
    <p:sldId id="420" r:id="rId12"/>
    <p:sldId id="418" r:id="rId13"/>
    <p:sldId id="417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6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DF2E9-FF99-401B-8FB2-D5A03E71B3D1}" type="datetimeFigureOut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A9F48-DE67-42AA-B551-5B7E4D65B3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136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9C4513-51D6-45BA-A4AA-C33B07481D2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36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E775-5E04-415F-86D7-24C4ED07B6BA}" type="datetimeFigureOut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CCEF7-0328-4C8B-9423-65BF647CA9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233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E775-5E04-415F-86D7-24C4ED07B6BA}" type="datetimeFigureOut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CCEF7-0328-4C8B-9423-65BF647CA9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902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E775-5E04-415F-86D7-24C4ED07B6BA}" type="datetimeFigureOut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CCEF7-0328-4C8B-9423-65BF647CA9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102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E775-5E04-415F-86D7-24C4ED07B6BA}" type="datetimeFigureOut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CCEF7-0328-4C8B-9423-65BF647CA9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085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E775-5E04-415F-86D7-24C4ED07B6BA}" type="datetimeFigureOut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CCEF7-0328-4C8B-9423-65BF647CA9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272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E775-5E04-415F-86D7-24C4ED07B6BA}" type="datetimeFigureOut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CCEF7-0328-4C8B-9423-65BF647CA9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3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E775-5E04-415F-86D7-24C4ED07B6BA}" type="datetimeFigureOut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CCEF7-0328-4C8B-9423-65BF647CA9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510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E775-5E04-415F-86D7-24C4ED07B6BA}" type="datetimeFigureOut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CCEF7-0328-4C8B-9423-65BF647CA9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214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E775-5E04-415F-86D7-24C4ED07B6BA}" type="datetimeFigureOut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CCEF7-0328-4C8B-9423-65BF647CA9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79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E775-5E04-415F-86D7-24C4ED07B6BA}" type="datetimeFigureOut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CCEF7-0328-4C8B-9423-65BF647CA9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105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E775-5E04-415F-86D7-24C4ED07B6BA}" type="datetimeFigureOut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CCEF7-0328-4C8B-9423-65BF647CA9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385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8E775-5E04-415F-86D7-24C4ED07B6BA}" type="datetimeFigureOut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CCEF7-0328-4C8B-9423-65BF647CA9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838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04871808-6261-4480-8793-48C234BCE838}"/>
              </a:ext>
            </a:extLst>
          </p:cNvPr>
          <p:cNvSpPr/>
          <p:nvPr/>
        </p:nvSpPr>
        <p:spPr>
          <a:xfrm rot="19133508">
            <a:off x="71359" y="2378910"/>
            <a:ext cx="2262579" cy="2215667"/>
          </a:xfrm>
          <a:custGeom>
            <a:avLst/>
            <a:gdLst/>
            <a:ahLst/>
            <a:cxnLst/>
            <a:rect l="l" t="t" r="r" b="b"/>
            <a:pathLst>
              <a:path w="7741480" h="10004375">
                <a:moveTo>
                  <a:pt x="3811191" y="0"/>
                </a:moveTo>
                <a:lnTo>
                  <a:pt x="4168489" y="0"/>
                </a:lnTo>
                <a:cubicBezTo>
                  <a:pt x="5041887" y="635198"/>
                  <a:pt x="5478586" y="1349796"/>
                  <a:pt x="5478586" y="2143794"/>
                </a:cubicBezTo>
                <a:lnTo>
                  <a:pt x="5478586" y="3215692"/>
                </a:lnTo>
                <a:lnTo>
                  <a:pt x="5597686" y="3334791"/>
                </a:lnTo>
                <a:lnTo>
                  <a:pt x="7026882" y="3215692"/>
                </a:lnTo>
                <a:lnTo>
                  <a:pt x="7145982" y="3215692"/>
                </a:lnTo>
                <a:cubicBezTo>
                  <a:pt x="7331249" y="3268625"/>
                  <a:pt x="7529748" y="3546525"/>
                  <a:pt x="7741480" y="4049390"/>
                </a:cubicBezTo>
                <a:lnTo>
                  <a:pt x="7622381" y="4049390"/>
                </a:lnTo>
                <a:lnTo>
                  <a:pt x="7741480" y="4168489"/>
                </a:lnTo>
                <a:lnTo>
                  <a:pt x="7622381" y="4644889"/>
                </a:lnTo>
                <a:cubicBezTo>
                  <a:pt x="6987182" y="4644889"/>
                  <a:pt x="6669583" y="4724289"/>
                  <a:pt x="6669583" y="4883088"/>
                </a:cubicBezTo>
                <a:cubicBezTo>
                  <a:pt x="5875585" y="4883088"/>
                  <a:pt x="5478586" y="5399186"/>
                  <a:pt x="5478586" y="6431384"/>
                </a:cubicBezTo>
                <a:lnTo>
                  <a:pt x="5597686" y="6550483"/>
                </a:lnTo>
                <a:lnTo>
                  <a:pt x="5597686" y="6669583"/>
                </a:lnTo>
                <a:lnTo>
                  <a:pt x="5478586" y="6788683"/>
                </a:lnTo>
                <a:lnTo>
                  <a:pt x="5478586" y="6907783"/>
                </a:lnTo>
                <a:lnTo>
                  <a:pt x="5597686" y="7026882"/>
                </a:lnTo>
                <a:lnTo>
                  <a:pt x="5478586" y="7384181"/>
                </a:lnTo>
                <a:lnTo>
                  <a:pt x="5597686" y="7860580"/>
                </a:lnTo>
                <a:lnTo>
                  <a:pt x="5597686" y="8694278"/>
                </a:lnTo>
                <a:cubicBezTo>
                  <a:pt x="5147754" y="9408877"/>
                  <a:pt x="4750755" y="9845576"/>
                  <a:pt x="4406689" y="10004375"/>
                </a:cubicBezTo>
                <a:lnTo>
                  <a:pt x="4287589" y="10004375"/>
                </a:lnTo>
                <a:lnTo>
                  <a:pt x="4049390" y="9766176"/>
                </a:lnTo>
                <a:lnTo>
                  <a:pt x="4049390" y="5954985"/>
                </a:lnTo>
                <a:lnTo>
                  <a:pt x="3930290" y="5835885"/>
                </a:lnTo>
                <a:lnTo>
                  <a:pt x="4049390" y="5716785"/>
                </a:lnTo>
                <a:lnTo>
                  <a:pt x="4049390" y="5597686"/>
                </a:lnTo>
                <a:lnTo>
                  <a:pt x="2858393" y="5835885"/>
                </a:lnTo>
                <a:cubicBezTo>
                  <a:pt x="952798" y="5518286"/>
                  <a:pt x="0" y="5160987"/>
                  <a:pt x="0" y="4763988"/>
                </a:cubicBezTo>
                <a:lnTo>
                  <a:pt x="0" y="4644889"/>
                </a:lnTo>
                <a:lnTo>
                  <a:pt x="4049390" y="3930290"/>
                </a:lnTo>
                <a:lnTo>
                  <a:pt x="3930290" y="3811190"/>
                </a:lnTo>
                <a:lnTo>
                  <a:pt x="4049390" y="2620193"/>
                </a:lnTo>
                <a:lnTo>
                  <a:pt x="4049390" y="1786495"/>
                </a:lnTo>
                <a:lnTo>
                  <a:pt x="3930290" y="1667395"/>
                </a:lnTo>
                <a:lnTo>
                  <a:pt x="4049390" y="1667395"/>
                </a:lnTo>
                <a:lnTo>
                  <a:pt x="3811191" y="952797"/>
                </a:lnTo>
                <a:lnTo>
                  <a:pt x="3930290" y="952797"/>
                </a:lnTo>
                <a:lnTo>
                  <a:pt x="3811191" y="11909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defRPr/>
            </a:pPr>
            <a:endParaRPr lang="en-US" altLang="zh-CN" sz="60000" dirty="0">
              <a:solidFill>
                <a:srgbClr val="C0000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D69863-2D6A-42C8-9DB3-072B8629B4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54"/>
          <a:stretch/>
        </p:blipFill>
        <p:spPr>
          <a:xfrm>
            <a:off x="3362714" y="14970"/>
            <a:ext cx="5638694" cy="71232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79723" y="3230333"/>
            <a:ext cx="311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基于二维码的考勤签到系统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97722" y="2943200"/>
            <a:ext cx="272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毕业答辩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ED55D9-F1F6-4209-A8D4-6B7862BC00C7}"/>
              </a:ext>
            </a:extLst>
          </p:cNvPr>
          <p:cNvSpPr txBox="1"/>
          <p:nvPr/>
        </p:nvSpPr>
        <p:spPr>
          <a:xfrm>
            <a:off x="3015080" y="3978809"/>
            <a:ext cx="311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答辩人：黄卿怡</a:t>
            </a:r>
            <a:endParaRPr lang="en-US" altLang="zh-CN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指导老师：代劲</a:t>
            </a:r>
          </a:p>
        </p:txBody>
      </p:sp>
    </p:spTree>
    <p:extLst>
      <p:ext uri="{BB962C8B-B14F-4D97-AF65-F5344CB8AC3E}">
        <p14:creationId xmlns:p14="http://schemas.microsoft.com/office/powerpoint/2010/main" val="30710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67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333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333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3" grpId="0"/>
          <p:bldP spid="5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3" grpId="0"/>
          <p:bldP spid="5" grpId="0"/>
          <p:bldP spid="7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E6E0480-AC89-494F-A361-9F130652E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04"/>
          <a:stretch/>
        </p:blipFill>
        <p:spPr>
          <a:xfrm>
            <a:off x="0" y="5306642"/>
            <a:ext cx="2281561" cy="155135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CB6001A-14ED-4BF6-90C2-0D044E070AA9}"/>
              </a:ext>
            </a:extLst>
          </p:cNvPr>
          <p:cNvSpPr/>
          <p:nvPr/>
        </p:nvSpPr>
        <p:spPr>
          <a:xfrm>
            <a:off x="1259186" y="471786"/>
            <a:ext cx="174278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350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签到免登录功能实现</a:t>
            </a:r>
            <a:endParaRPr lang="en-US" altLang="zh-CN" sz="1350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D0C8F06-0899-44F9-A7FB-458FC9EA9AFE}"/>
              </a:ext>
            </a:extLst>
          </p:cNvPr>
          <p:cNvSpPr/>
          <p:nvPr/>
        </p:nvSpPr>
        <p:spPr>
          <a:xfrm>
            <a:off x="1697768" y="1343276"/>
            <a:ext cx="156966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350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当我们第一次扫码</a:t>
            </a:r>
            <a:endParaRPr lang="en-US" altLang="zh-CN" sz="1350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7" name="图片 6" descr="TIM图片20190419142957">
            <a:extLst>
              <a:ext uri="{FF2B5EF4-FFF2-40B4-BE49-F238E27FC236}">
                <a16:creationId xmlns:a16="http://schemas.microsoft.com/office/drawing/2014/main" id="{F56373BE-8BE3-4C5E-A23B-CFBE62D440C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984" y="1860434"/>
            <a:ext cx="1852983" cy="3830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9">
            <a:extLst>
              <a:ext uri="{FF2B5EF4-FFF2-40B4-BE49-F238E27FC236}">
                <a16:creationId xmlns:a16="http://schemas.microsoft.com/office/drawing/2014/main" id="{A1E1F3A1-8EF7-420F-827C-8D2DEB9987E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194" y="1998341"/>
            <a:ext cx="2024894" cy="36149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BABF1D6-8512-449D-93E7-1F82692CB2FE}"/>
              </a:ext>
            </a:extLst>
          </p:cNvPr>
          <p:cNvSpPr/>
          <p:nvPr/>
        </p:nvSpPr>
        <p:spPr>
          <a:xfrm>
            <a:off x="5241438" y="1352603"/>
            <a:ext cx="260840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350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当我们以后再使用系统扫码时候</a:t>
            </a:r>
            <a:endParaRPr lang="en-US" altLang="zh-CN" sz="1350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lvl="0"/>
            <a:r>
              <a:rPr lang="zh-CN" altLang="en-US" sz="1350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就会直接进入这个系统</a:t>
            </a:r>
            <a:endParaRPr lang="en-US" altLang="zh-CN" sz="1350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AFDABE7-1A0A-4B4F-B894-3B13477A766E}"/>
              </a:ext>
            </a:extLst>
          </p:cNvPr>
          <p:cNvSpPr/>
          <p:nvPr/>
        </p:nvSpPr>
        <p:spPr>
          <a:xfrm>
            <a:off x="3096060" y="2749378"/>
            <a:ext cx="38906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因为使用了</a:t>
            </a:r>
            <a:r>
              <a:rPr lang="en-US" altLang="zh-CN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H5</a:t>
            </a:r>
            <a:r>
              <a:rPr lang="zh-CN" altLang="en-US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的</a:t>
            </a:r>
            <a:r>
              <a:rPr lang="en-US" altLang="zh-CN" dirty="0" err="1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webStorage</a:t>
            </a:r>
            <a:endParaRPr lang="en-US" altLang="zh-CN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lvl="0"/>
            <a:r>
              <a:rPr lang="zh-CN" altLang="en-US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让数据长久存储</a:t>
            </a:r>
            <a:endParaRPr lang="en-US" altLang="zh-CN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248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9" grpId="0"/>
      <p:bldP spid="9" grpId="1"/>
      <p:bldP spid="10" grpId="0"/>
      <p:bldP spid="1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6F0E2A2-6FA1-42DA-99CD-842A579BC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48" y="937334"/>
            <a:ext cx="2874955" cy="4842029"/>
          </a:xfrm>
          <a:prstGeom prst="rect">
            <a:avLst/>
          </a:prstGeom>
        </p:spPr>
      </p:pic>
      <p:pic>
        <p:nvPicPr>
          <p:cNvPr id="4" name="图片 3" descr="5">
            <a:extLst>
              <a:ext uri="{FF2B5EF4-FFF2-40B4-BE49-F238E27FC236}">
                <a16:creationId xmlns:a16="http://schemas.microsoft.com/office/drawing/2014/main" id="{883AFDFF-0360-47EF-B146-1BB5C99D9FA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603" y="937335"/>
            <a:ext cx="3320249" cy="48420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002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0F9F742-32B7-4E18-B712-1C6F16B41486}"/>
              </a:ext>
            </a:extLst>
          </p:cNvPr>
          <p:cNvSpPr/>
          <p:nvPr/>
        </p:nvSpPr>
        <p:spPr>
          <a:xfrm>
            <a:off x="3675715" y="381116"/>
            <a:ext cx="17636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350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总结：界面</a:t>
            </a:r>
            <a:r>
              <a:rPr lang="en-US" altLang="zh-CN" sz="1350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UI</a:t>
            </a:r>
            <a:r>
              <a:rPr lang="zh-CN" altLang="en-US" sz="1350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如下，</a:t>
            </a:r>
            <a:endParaRPr lang="en-US" altLang="zh-CN" sz="1350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CCC7AE-3A51-4A26-B602-5BE800029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39" y="1066684"/>
            <a:ext cx="7258050" cy="5410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B28639A-ED56-4DD5-A6FB-6B9A915BE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141" y="1598732"/>
            <a:ext cx="5384984" cy="46178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1FB59C8-62EA-4ECD-A764-BF700AA4A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802" y="1305076"/>
            <a:ext cx="2363662" cy="491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1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87791A73-F66D-4C9E-9EDB-AF9AA58BCEFF}"/>
              </a:ext>
            </a:extLst>
          </p:cNvPr>
          <p:cNvSpPr/>
          <p:nvPr/>
        </p:nvSpPr>
        <p:spPr>
          <a:xfrm>
            <a:off x="2337346" y="648365"/>
            <a:ext cx="4753392" cy="4211867"/>
          </a:xfrm>
          <a:custGeom>
            <a:avLst/>
            <a:gdLst/>
            <a:ahLst/>
            <a:cxnLst/>
            <a:rect l="l" t="t" r="r" b="b"/>
            <a:pathLst>
              <a:path w="5828742" h="5164708">
                <a:moveTo>
                  <a:pt x="98376" y="3935016"/>
                </a:moveTo>
                <a:lnTo>
                  <a:pt x="196751" y="3935016"/>
                </a:lnTo>
                <a:cubicBezTo>
                  <a:pt x="196751" y="4082579"/>
                  <a:pt x="311522" y="4246538"/>
                  <a:pt x="541065" y="4426893"/>
                </a:cubicBezTo>
                <a:lnTo>
                  <a:pt x="590253" y="4426893"/>
                </a:lnTo>
                <a:lnTo>
                  <a:pt x="934567" y="4180955"/>
                </a:lnTo>
                <a:lnTo>
                  <a:pt x="983755" y="4180955"/>
                </a:lnTo>
                <a:lnTo>
                  <a:pt x="811598" y="4525268"/>
                </a:lnTo>
                <a:lnTo>
                  <a:pt x="934567" y="4869582"/>
                </a:lnTo>
                <a:cubicBezTo>
                  <a:pt x="934567" y="4967958"/>
                  <a:pt x="819795" y="5066333"/>
                  <a:pt x="590253" y="5164708"/>
                </a:cubicBezTo>
                <a:lnTo>
                  <a:pt x="541065" y="5164708"/>
                </a:lnTo>
                <a:cubicBezTo>
                  <a:pt x="180355" y="4918770"/>
                  <a:pt x="0" y="4541665"/>
                  <a:pt x="0" y="4033392"/>
                </a:cubicBezTo>
                <a:lnTo>
                  <a:pt x="98376" y="4033392"/>
                </a:lnTo>
                <a:close/>
                <a:moveTo>
                  <a:pt x="1942914" y="3393951"/>
                </a:moveTo>
                <a:lnTo>
                  <a:pt x="2115071" y="3492327"/>
                </a:lnTo>
                <a:lnTo>
                  <a:pt x="2164259" y="3443139"/>
                </a:lnTo>
                <a:lnTo>
                  <a:pt x="2483979" y="3738265"/>
                </a:lnTo>
                <a:lnTo>
                  <a:pt x="2434791" y="3935016"/>
                </a:lnTo>
                <a:cubicBezTo>
                  <a:pt x="2123269" y="3935016"/>
                  <a:pt x="1885529" y="3771058"/>
                  <a:pt x="1721570" y="3443139"/>
                </a:cubicBezTo>
                <a:close/>
                <a:moveTo>
                  <a:pt x="3713671" y="172158"/>
                </a:moveTo>
                <a:lnTo>
                  <a:pt x="4107173" y="295127"/>
                </a:lnTo>
                <a:lnTo>
                  <a:pt x="4057985" y="344314"/>
                </a:lnTo>
                <a:lnTo>
                  <a:pt x="4057985" y="393502"/>
                </a:lnTo>
                <a:lnTo>
                  <a:pt x="4107173" y="442690"/>
                </a:lnTo>
                <a:lnTo>
                  <a:pt x="4156361" y="442690"/>
                </a:lnTo>
                <a:lnTo>
                  <a:pt x="4205548" y="393502"/>
                </a:lnTo>
                <a:lnTo>
                  <a:pt x="4599050" y="393502"/>
                </a:lnTo>
                <a:lnTo>
                  <a:pt x="4746613" y="491877"/>
                </a:lnTo>
                <a:lnTo>
                  <a:pt x="4599050" y="1524819"/>
                </a:lnTo>
                <a:cubicBezTo>
                  <a:pt x="5418844" y="1688778"/>
                  <a:pt x="5828742" y="1852737"/>
                  <a:pt x="5828742" y="2016696"/>
                </a:cubicBezTo>
                <a:lnTo>
                  <a:pt x="5435241" y="2361010"/>
                </a:lnTo>
                <a:lnTo>
                  <a:pt x="5238489" y="2164259"/>
                </a:lnTo>
                <a:cubicBezTo>
                  <a:pt x="4959760" y="2164259"/>
                  <a:pt x="4746613" y="2098676"/>
                  <a:pt x="4599050" y="1967508"/>
                </a:cubicBezTo>
                <a:lnTo>
                  <a:pt x="4476081" y="1967508"/>
                </a:lnTo>
                <a:cubicBezTo>
                  <a:pt x="4426893" y="2229842"/>
                  <a:pt x="4287528" y="2516771"/>
                  <a:pt x="4057985" y="2828293"/>
                </a:cubicBezTo>
                <a:lnTo>
                  <a:pt x="4057985" y="2902075"/>
                </a:lnTo>
                <a:cubicBezTo>
                  <a:pt x="4057985" y="2967658"/>
                  <a:pt x="4123569" y="3000450"/>
                  <a:pt x="4254736" y="3000450"/>
                </a:cubicBezTo>
                <a:cubicBezTo>
                  <a:pt x="4943364" y="3180805"/>
                  <a:pt x="5287677" y="3377555"/>
                  <a:pt x="5287677" y="3590702"/>
                </a:cubicBezTo>
                <a:lnTo>
                  <a:pt x="5287677" y="3639890"/>
                </a:lnTo>
                <a:cubicBezTo>
                  <a:pt x="5287677" y="3738265"/>
                  <a:pt x="5090927" y="3812047"/>
                  <a:pt x="4697425" y="3861235"/>
                </a:cubicBezTo>
                <a:cubicBezTo>
                  <a:pt x="4697425" y="3795651"/>
                  <a:pt x="4566258" y="3705474"/>
                  <a:pt x="4303924" y="3590702"/>
                </a:cubicBezTo>
                <a:lnTo>
                  <a:pt x="4156361" y="3689078"/>
                </a:lnTo>
                <a:lnTo>
                  <a:pt x="4205548" y="4033392"/>
                </a:lnTo>
                <a:cubicBezTo>
                  <a:pt x="4451487" y="4033392"/>
                  <a:pt x="4763009" y="4246538"/>
                  <a:pt x="5140114" y="4672832"/>
                </a:cubicBezTo>
                <a:lnTo>
                  <a:pt x="5140114" y="4918770"/>
                </a:lnTo>
                <a:lnTo>
                  <a:pt x="4599050" y="4918770"/>
                </a:lnTo>
                <a:cubicBezTo>
                  <a:pt x="4156361" y="4525268"/>
                  <a:pt x="3935016" y="4230142"/>
                  <a:pt x="3935016" y="4033392"/>
                </a:cubicBezTo>
                <a:lnTo>
                  <a:pt x="3935016" y="3984204"/>
                </a:lnTo>
                <a:lnTo>
                  <a:pt x="4057985" y="3393951"/>
                </a:lnTo>
                <a:lnTo>
                  <a:pt x="4057985" y="3197201"/>
                </a:lnTo>
                <a:lnTo>
                  <a:pt x="3885828" y="3148013"/>
                </a:lnTo>
                <a:cubicBezTo>
                  <a:pt x="3574306" y="3590702"/>
                  <a:pt x="3303774" y="3918621"/>
                  <a:pt x="3074231" y="4131767"/>
                </a:cubicBezTo>
                <a:cubicBezTo>
                  <a:pt x="2877481" y="4066184"/>
                  <a:pt x="2738115" y="3935016"/>
                  <a:pt x="2656136" y="3738265"/>
                </a:cubicBezTo>
                <a:lnTo>
                  <a:pt x="2656136" y="3541515"/>
                </a:lnTo>
                <a:lnTo>
                  <a:pt x="2705324" y="3492327"/>
                </a:lnTo>
                <a:cubicBezTo>
                  <a:pt x="2951262" y="3377555"/>
                  <a:pt x="3074231" y="3229992"/>
                  <a:pt x="3074231" y="3049638"/>
                </a:cubicBezTo>
                <a:lnTo>
                  <a:pt x="3123419" y="3098825"/>
                </a:lnTo>
                <a:lnTo>
                  <a:pt x="3344764" y="3000450"/>
                </a:lnTo>
                <a:lnTo>
                  <a:pt x="3295576" y="2951262"/>
                </a:lnTo>
                <a:lnTo>
                  <a:pt x="3344764" y="2656136"/>
                </a:lnTo>
                <a:lnTo>
                  <a:pt x="3393951" y="2705324"/>
                </a:lnTo>
                <a:lnTo>
                  <a:pt x="3713671" y="2361010"/>
                </a:lnTo>
                <a:cubicBezTo>
                  <a:pt x="3795651" y="2131467"/>
                  <a:pt x="3885828" y="2016696"/>
                  <a:pt x="3984204" y="2016696"/>
                </a:cubicBezTo>
                <a:lnTo>
                  <a:pt x="3984204" y="1967508"/>
                </a:lnTo>
                <a:cubicBezTo>
                  <a:pt x="3984204" y="1852737"/>
                  <a:pt x="3713671" y="1795351"/>
                  <a:pt x="3172607" y="1795351"/>
                </a:cubicBezTo>
                <a:lnTo>
                  <a:pt x="3123419" y="1795351"/>
                </a:lnTo>
                <a:lnTo>
                  <a:pt x="3123419" y="1696976"/>
                </a:lnTo>
                <a:lnTo>
                  <a:pt x="3172607" y="1623194"/>
                </a:lnTo>
                <a:lnTo>
                  <a:pt x="3246388" y="1696976"/>
                </a:lnTo>
                <a:lnTo>
                  <a:pt x="3295576" y="1696976"/>
                </a:lnTo>
                <a:lnTo>
                  <a:pt x="3344764" y="1623194"/>
                </a:lnTo>
                <a:lnTo>
                  <a:pt x="3393951" y="1623194"/>
                </a:lnTo>
                <a:lnTo>
                  <a:pt x="3443139" y="1696976"/>
                </a:lnTo>
                <a:lnTo>
                  <a:pt x="3516921" y="1623194"/>
                </a:lnTo>
                <a:lnTo>
                  <a:pt x="4057985" y="1623194"/>
                </a:lnTo>
                <a:lnTo>
                  <a:pt x="4107173" y="1574007"/>
                </a:lnTo>
                <a:lnTo>
                  <a:pt x="4156361" y="1623194"/>
                </a:lnTo>
                <a:cubicBezTo>
                  <a:pt x="4156361" y="1311672"/>
                  <a:pt x="4205548" y="1155911"/>
                  <a:pt x="4303924" y="1155911"/>
                </a:cubicBezTo>
                <a:lnTo>
                  <a:pt x="4303924" y="1082130"/>
                </a:lnTo>
                <a:lnTo>
                  <a:pt x="4254736" y="1032942"/>
                </a:lnTo>
                <a:lnTo>
                  <a:pt x="4254736" y="664034"/>
                </a:lnTo>
                <a:cubicBezTo>
                  <a:pt x="3976006" y="664034"/>
                  <a:pt x="3779255" y="787003"/>
                  <a:pt x="3664484" y="1032942"/>
                </a:cubicBezTo>
                <a:cubicBezTo>
                  <a:pt x="3582504" y="1016546"/>
                  <a:pt x="3508723" y="926369"/>
                  <a:pt x="3443139" y="762410"/>
                </a:cubicBezTo>
                <a:close/>
                <a:moveTo>
                  <a:pt x="1623195" y="0"/>
                </a:moveTo>
                <a:cubicBezTo>
                  <a:pt x="1869133" y="49188"/>
                  <a:pt x="1992102" y="122970"/>
                  <a:pt x="1992102" y="221345"/>
                </a:cubicBezTo>
                <a:cubicBezTo>
                  <a:pt x="1516621" y="664034"/>
                  <a:pt x="1262485" y="1008348"/>
                  <a:pt x="1229693" y="1254287"/>
                </a:cubicBezTo>
                <a:lnTo>
                  <a:pt x="1229693" y="1328068"/>
                </a:lnTo>
                <a:lnTo>
                  <a:pt x="1623195" y="1254287"/>
                </a:lnTo>
                <a:lnTo>
                  <a:pt x="1672382" y="1254287"/>
                </a:lnTo>
                <a:lnTo>
                  <a:pt x="983755" y="2779105"/>
                </a:lnTo>
                <a:lnTo>
                  <a:pt x="1032942" y="2779105"/>
                </a:lnTo>
                <a:lnTo>
                  <a:pt x="934567" y="3000450"/>
                </a:lnTo>
                <a:lnTo>
                  <a:pt x="934567" y="3049638"/>
                </a:lnTo>
                <a:lnTo>
                  <a:pt x="983755" y="3049638"/>
                </a:lnTo>
                <a:lnTo>
                  <a:pt x="1229693" y="3000450"/>
                </a:lnTo>
                <a:lnTo>
                  <a:pt x="1278881" y="3049638"/>
                </a:lnTo>
                <a:lnTo>
                  <a:pt x="1278881" y="3000450"/>
                </a:lnTo>
                <a:cubicBezTo>
                  <a:pt x="1524819" y="3000450"/>
                  <a:pt x="1819945" y="2787303"/>
                  <a:pt x="2164259" y="2361010"/>
                </a:cubicBezTo>
                <a:lnTo>
                  <a:pt x="2115071" y="2115071"/>
                </a:lnTo>
                <a:cubicBezTo>
                  <a:pt x="1967508" y="2000300"/>
                  <a:pt x="1893727" y="1877331"/>
                  <a:pt x="1893727" y="1746164"/>
                </a:cubicBezTo>
                <a:lnTo>
                  <a:pt x="1893727" y="1574007"/>
                </a:lnTo>
                <a:lnTo>
                  <a:pt x="2115071" y="1254287"/>
                </a:lnTo>
                <a:lnTo>
                  <a:pt x="1721570" y="1377256"/>
                </a:lnTo>
                <a:lnTo>
                  <a:pt x="1721570" y="1155911"/>
                </a:lnTo>
                <a:cubicBezTo>
                  <a:pt x="1852737" y="1155911"/>
                  <a:pt x="2000300" y="1098526"/>
                  <a:pt x="2164259" y="983754"/>
                </a:cubicBezTo>
                <a:lnTo>
                  <a:pt x="2213447" y="1032942"/>
                </a:lnTo>
                <a:lnTo>
                  <a:pt x="2213447" y="885379"/>
                </a:lnTo>
                <a:lnTo>
                  <a:pt x="2065884" y="664034"/>
                </a:lnTo>
                <a:lnTo>
                  <a:pt x="2065884" y="541065"/>
                </a:lnTo>
                <a:lnTo>
                  <a:pt x="2361010" y="221345"/>
                </a:lnTo>
                <a:cubicBezTo>
                  <a:pt x="2623344" y="336117"/>
                  <a:pt x="2754511" y="500075"/>
                  <a:pt x="2754511" y="713222"/>
                </a:cubicBezTo>
                <a:cubicBezTo>
                  <a:pt x="2754511" y="778806"/>
                  <a:pt x="2557761" y="942764"/>
                  <a:pt x="2164259" y="1205099"/>
                </a:cubicBezTo>
                <a:lnTo>
                  <a:pt x="2164259" y="1328068"/>
                </a:lnTo>
                <a:cubicBezTo>
                  <a:pt x="2426593" y="1672382"/>
                  <a:pt x="2590552" y="1951112"/>
                  <a:pt x="2656136" y="2164259"/>
                </a:cubicBezTo>
                <a:cubicBezTo>
                  <a:pt x="2656136" y="2426593"/>
                  <a:pt x="2492177" y="2705324"/>
                  <a:pt x="2164259" y="3000450"/>
                </a:cubicBezTo>
                <a:lnTo>
                  <a:pt x="1475631" y="3443139"/>
                </a:lnTo>
                <a:lnTo>
                  <a:pt x="1401850" y="3443139"/>
                </a:lnTo>
                <a:cubicBezTo>
                  <a:pt x="1451037" y="3639890"/>
                  <a:pt x="1614996" y="3935016"/>
                  <a:pt x="1893727" y="4328518"/>
                </a:cubicBezTo>
                <a:cubicBezTo>
                  <a:pt x="1893727" y="4426893"/>
                  <a:pt x="1852737" y="4476081"/>
                  <a:pt x="1770758" y="4476081"/>
                </a:cubicBezTo>
                <a:lnTo>
                  <a:pt x="1574007" y="4476081"/>
                </a:lnTo>
                <a:cubicBezTo>
                  <a:pt x="1246089" y="4279330"/>
                  <a:pt x="1082130" y="3984204"/>
                  <a:pt x="1082130" y="3590702"/>
                </a:cubicBezTo>
                <a:lnTo>
                  <a:pt x="811598" y="3639890"/>
                </a:lnTo>
                <a:lnTo>
                  <a:pt x="639441" y="3639890"/>
                </a:lnTo>
                <a:cubicBezTo>
                  <a:pt x="475482" y="3574307"/>
                  <a:pt x="393502" y="3443139"/>
                  <a:pt x="393502" y="3246388"/>
                </a:cubicBezTo>
                <a:lnTo>
                  <a:pt x="393502" y="3197201"/>
                </a:lnTo>
                <a:cubicBezTo>
                  <a:pt x="459086" y="2918471"/>
                  <a:pt x="705024" y="2418396"/>
                  <a:pt x="1131317" y="1696976"/>
                </a:cubicBezTo>
                <a:lnTo>
                  <a:pt x="1131317" y="1574007"/>
                </a:lnTo>
                <a:lnTo>
                  <a:pt x="934567" y="1696976"/>
                </a:lnTo>
                <a:lnTo>
                  <a:pt x="737816" y="1574007"/>
                </a:lnTo>
                <a:cubicBezTo>
                  <a:pt x="737816" y="1262485"/>
                  <a:pt x="1032942" y="737816"/>
                  <a:pt x="1623195" y="0"/>
                </a:cubicBezTo>
                <a:close/>
              </a:path>
            </a:pathLst>
          </a:custGeom>
          <a:solidFill>
            <a:srgbClr val="C00000">
              <a:alpha val="70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defRPr/>
            </a:pPr>
            <a:endParaRPr lang="en-US" altLang="zh-CN" sz="37200" dirty="0">
              <a:solidFill>
                <a:srgbClr val="C00000">
                  <a:alpha val="70000"/>
                </a:srgbClr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5C323E6-7936-4F4E-8790-92C2B0CCA660}"/>
              </a:ext>
            </a:extLst>
          </p:cNvPr>
          <p:cNvSpPr/>
          <p:nvPr/>
        </p:nvSpPr>
        <p:spPr>
          <a:xfrm>
            <a:off x="3171102" y="5175149"/>
            <a:ext cx="34605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4000" b="1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谢谢各位导师</a:t>
            </a:r>
            <a:endParaRPr lang="en-US" altLang="zh-CN" sz="4000" b="1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3DA25D5-D40B-48AC-B866-E5BA9E0E707A}"/>
              </a:ext>
            </a:extLst>
          </p:cNvPr>
          <p:cNvSpPr/>
          <p:nvPr/>
        </p:nvSpPr>
        <p:spPr>
          <a:xfrm>
            <a:off x="3127600" y="2554243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这就是我要介绍的全部内容</a:t>
            </a:r>
            <a:endParaRPr lang="en-US" altLang="zh-CN" sz="2000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939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7B4149-66B9-447A-9685-31C64B4A4C1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276" y="4261856"/>
            <a:ext cx="2109111" cy="2480429"/>
          </a:xfrm>
          <a:prstGeom prst="rect">
            <a:avLst/>
          </a:prstGeom>
        </p:spPr>
      </p:pic>
      <p:sp>
        <p:nvSpPr>
          <p:cNvPr id="3" name="任意多边形: 形状 11">
            <a:extLst>
              <a:ext uri="{FF2B5EF4-FFF2-40B4-BE49-F238E27FC236}">
                <a16:creationId xmlns:a16="http://schemas.microsoft.com/office/drawing/2014/main" id="{9B91F08A-B1AB-4E5D-9743-589BDAC0B840}"/>
              </a:ext>
            </a:extLst>
          </p:cNvPr>
          <p:cNvSpPr/>
          <p:nvPr/>
        </p:nvSpPr>
        <p:spPr>
          <a:xfrm>
            <a:off x="3158520" y="2126998"/>
            <a:ext cx="1676032" cy="502424"/>
          </a:xfrm>
          <a:custGeom>
            <a:avLst/>
            <a:gdLst/>
            <a:ahLst/>
            <a:cxnLst/>
            <a:rect l="l" t="t" r="r" b="b"/>
            <a:pathLst>
              <a:path w="3603464" h="1178384">
                <a:moveTo>
                  <a:pt x="2903265" y="0"/>
                </a:moveTo>
                <a:lnTo>
                  <a:pt x="2988655" y="0"/>
                </a:lnTo>
                <a:cubicBezTo>
                  <a:pt x="3273289" y="0"/>
                  <a:pt x="3478225" y="216322"/>
                  <a:pt x="3603464" y="648965"/>
                </a:cubicBezTo>
                <a:lnTo>
                  <a:pt x="3518074" y="785589"/>
                </a:lnTo>
                <a:lnTo>
                  <a:pt x="1502867" y="1178384"/>
                </a:lnTo>
                <a:cubicBezTo>
                  <a:pt x="626195" y="1178384"/>
                  <a:pt x="125239" y="990525"/>
                  <a:pt x="0" y="614809"/>
                </a:cubicBezTo>
                <a:cubicBezTo>
                  <a:pt x="1741959" y="204936"/>
                  <a:pt x="2709714" y="0"/>
                  <a:pt x="2903265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defRPr/>
            </a:pPr>
            <a:endParaRPr lang="en-US" altLang="zh-CN" sz="25800" dirty="0">
              <a:solidFill>
                <a:srgbClr val="C00000">
                  <a:alpha val="34000"/>
                </a:srgbClr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85416" y="3175997"/>
            <a:ext cx="26316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1</a:t>
            </a:r>
            <a:r>
              <a:rPr lang="zh-CN" altLang="en-US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、研究背景和意义</a:t>
            </a:r>
            <a:endParaRPr lang="en-US" altLang="zh-CN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2</a:t>
            </a:r>
            <a:r>
              <a:rPr lang="zh-CN" altLang="en-US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、项目的相关技术</a:t>
            </a:r>
            <a:endParaRPr lang="en-US" altLang="zh-CN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3</a:t>
            </a:r>
            <a:r>
              <a:rPr lang="zh-CN" altLang="en-US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、系统功能设计与实现</a:t>
            </a:r>
            <a:endParaRPr lang="en-US" altLang="zh-CN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4</a:t>
            </a:r>
            <a:r>
              <a:rPr lang="zh-CN" altLang="en-US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、总结与展望</a:t>
            </a:r>
            <a:endParaRPr lang="en-US" altLang="zh-CN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751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8000" decel="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3 0.01783 L 0.21597 -0.2678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83" y="-1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0.3263 -0.20185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15" y="-1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CDF891-4169-44B6-BFB9-E734B2F09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376" y="101056"/>
            <a:ext cx="3660280" cy="2576474"/>
          </a:xfrm>
          <a:prstGeom prst="rect">
            <a:avLst/>
          </a:prstGeom>
        </p:spPr>
      </p:pic>
      <p:sp>
        <p:nvSpPr>
          <p:cNvPr id="3" name="任意多边形: 形状 5">
            <a:extLst>
              <a:ext uri="{FF2B5EF4-FFF2-40B4-BE49-F238E27FC236}">
                <a16:creationId xmlns:a16="http://schemas.microsoft.com/office/drawing/2014/main" id="{04871808-6261-4480-8793-48C234BCE838}"/>
              </a:ext>
            </a:extLst>
          </p:cNvPr>
          <p:cNvSpPr/>
          <p:nvPr/>
        </p:nvSpPr>
        <p:spPr>
          <a:xfrm rot="19133508">
            <a:off x="1449917" y="1569696"/>
            <a:ext cx="2262579" cy="2215667"/>
          </a:xfrm>
          <a:custGeom>
            <a:avLst/>
            <a:gdLst/>
            <a:ahLst/>
            <a:cxnLst/>
            <a:rect l="l" t="t" r="r" b="b"/>
            <a:pathLst>
              <a:path w="7741480" h="10004375">
                <a:moveTo>
                  <a:pt x="3811191" y="0"/>
                </a:moveTo>
                <a:lnTo>
                  <a:pt x="4168489" y="0"/>
                </a:lnTo>
                <a:cubicBezTo>
                  <a:pt x="5041887" y="635198"/>
                  <a:pt x="5478586" y="1349796"/>
                  <a:pt x="5478586" y="2143794"/>
                </a:cubicBezTo>
                <a:lnTo>
                  <a:pt x="5478586" y="3215692"/>
                </a:lnTo>
                <a:lnTo>
                  <a:pt x="5597686" y="3334791"/>
                </a:lnTo>
                <a:lnTo>
                  <a:pt x="7026882" y="3215692"/>
                </a:lnTo>
                <a:lnTo>
                  <a:pt x="7145982" y="3215692"/>
                </a:lnTo>
                <a:cubicBezTo>
                  <a:pt x="7331249" y="3268625"/>
                  <a:pt x="7529748" y="3546525"/>
                  <a:pt x="7741480" y="4049390"/>
                </a:cubicBezTo>
                <a:lnTo>
                  <a:pt x="7622381" y="4049390"/>
                </a:lnTo>
                <a:lnTo>
                  <a:pt x="7741480" y="4168489"/>
                </a:lnTo>
                <a:lnTo>
                  <a:pt x="7622381" y="4644889"/>
                </a:lnTo>
                <a:cubicBezTo>
                  <a:pt x="6987182" y="4644889"/>
                  <a:pt x="6669583" y="4724289"/>
                  <a:pt x="6669583" y="4883088"/>
                </a:cubicBezTo>
                <a:cubicBezTo>
                  <a:pt x="5875585" y="4883088"/>
                  <a:pt x="5478586" y="5399186"/>
                  <a:pt x="5478586" y="6431384"/>
                </a:cubicBezTo>
                <a:lnTo>
                  <a:pt x="5597686" y="6550483"/>
                </a:lnTo>
                <a:lnTo>
                  <a:pt x="5597686" y="6669583"/>
                </a:lnTo>
                <a:lnTo>
                  <a:pt x="5478586" y="6788683"/>
                </a:lnTo>
                <a:lnTo>
                  <a:pt x="5478586" y="6907783"/>
                </a:lnTo>
                <a:lnTo>
                  <a:pt x="5597686" y="7026882"/>
                </a:lnTo>
                <a:lnTo>
                  <a:pt x="5478586" y="7384181"/>
                </a:lnTo>
                <a:lnTo>
                  <a:pt x="5597686" y="7860580"/>
                </a:lnTo>
                <a:lnTo>
                  <a:pt x="5597686" y="8694278"/>
                </a:lnTo>
                <a:cubicBezTo>
                  <a:pt x="5147754" y="9408877"/>
                  <a:pt x="4750755" y="9845576"/>
                  <a:pt x="4406689" y="10004375"/>
                </a:cubicBezTo>
                <a:lnTo>
                  <a:pt x="4287589" y="10004375"/>
                </a:lnTo>
                <a:lnTo>
                  <a:pt x="4049390" y="9766176"/>
                </a:lnTo>
                <a:lnTo>
                  <a:pt x="4049390" y="5954985"/>
                </a:lnTo>
                <a:lnTo>
                  <a:pt x="3930290" y="5835885"/>
                </a:lnTo>
                <a:lnTo>
                  <a:pt x="4049390" y="5716785"/>
                </a:lnTo>
                <a:lnTo>
                  <a:pt x="4049390" y="5597686"/>
                </a:lnTo>
                <a:lnTo>
                  <a:pt x="2858393" y="5835885"/>
                </a:lnTo>
                <a:cubicBezTo>
                  <a:pt x="952798" y="5518286"/>
                  <a:pt x="0" y="5160987"/>
                  <a:pt x="0" y="4763988"/>
                </a:cubicBezTo>
                <a:lnTo>
                  <a:pt x="0" y="4644889"/>
                </a:lnTo>
                <a:lnTo>
                  <a:pt x="4049390" y="3930290"/>
                </a:lnTo>
                <a:lnTo>
                  <a:pt x="3930290" y="3811190"/>
                </a:lnTo>
                <a:lnTo>
                  <a:pt x="4049390" y="2620193"/>
                </a:lnTo>
                <a:lnTo>
                  <a:pt x="4049390" y="1786495"/>
                </a:lnTo>
                <a:lnTo>
                  <a:pt x="3930290" y="1667395"/>
                </a:lnTo>
                <a:lnTo>
                  <a:pt x="4049390" y="1667395"/>
                </a:lnTo>
                <a:lnTo>
                  <a:pt x="3811191" y="952797"/>
                </a:lnTo>
                <a:lnTo>
                  <a:pt x="3930290" y="952797"/>
                </a:lnTo>
                <a:lnTo>
                  <a:pt x="3811191" y="11909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defRPr/>
            </a:pPr>
            <a:endParaRPr lang="en-US" altLang="zh-CN" sz="60000" dirty="0">
              <a:solidFill>
                <a:srgbClr val="C0000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C594942-3832-44E5-9D31-24940C1BD0C0}"/>
              </a:ext>
            </a:extLst>
          </p:cNvPr>
          <p:cNvSpPr/>
          <p:nvPr/>
        </p:nvSpPr>
        <p:spPr>
          <a:xfrm>
            <a:off x="3251083" y="2308197"/>
            <a:ext cx="2935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为什么我会选择这个题目？</a:t>
            </a:r>
            <a:endParaRPr lang="en-US" altLang="zh-CN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708057-9E0E-4C53-B2CE-3276583F4A06}"/>
              </a:ext>
            </a:extLst>
          </p:cNvPr>
          <p:cNvSpPr/>
          <p:nvPr/>
        </p:nvSpPr>
        <p:spPr>
          <a:xfrm>
            <a:off x="3138064" y="3672638"/>
            <a:ext cx="3161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1</a:t>
            </a:r>
            <a:r>
              <a:rPr lang="zh-CN" altLang="en-US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、这是指导老师指定的题目</a:t>
            </a:r>
            <a:endParaRPr lang="en-US" altLang="zh-CN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EE8989-6490-45DF-85A8-83E8AD1DB885}"/>
              </a:ext>
            </a:extLst>
          </p:cNvPr>
          <p:cNvSpPr/>
          <p:nvPr/>
        </p:nvSpPr>
        <p:spPr>
          <a:xfrm>
            <a:off x="3138064" y="4153441"/>
            <a:ext cx="31615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2</a:t>
            </a:r>
            <a:r>
              <a:rPr lang="zh-CN" altLang="en-US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、为了解决高校课堂上的纸质签到的缺点</a:t>
            </a:r>
            <a:endParaRPr lang="en-US" altLang="zh-CN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034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-3.33333E-6 0.00023 C -0.02899 -0.00579 -0.00955 -0.00232 -0.075 3.7037E-6 C -0.07691 3.7037E-6 -0.07847 0.00115 -0.0802 0.00139 C -0.08593 0.00208 -0.09166 0.00231 -0.09739 0.00254 C -0.10347 0.00625 -0.09791 0.00347 -0.11145 0.00532 C -0.11371 0.00555 -0.11597 0.00648 -0.11805 0.00671 C -0.13246 0.00787 -0.16232 0.00879 -0.17378 0.00926 C -0.17604 0.00972 -0.1783 0.00995 -0.18055 0.01064 C -0.18194 0.01088 -0.1835 0.01157 -0.18489 0.0118 C -0.18698 0.0125 -0.18889 0.01273 -0.19097 0.01319 C -0.19236 0.01412 -0.19392 0.01504 -0.19531 0.01574 C -0.20052 0.01851 -0.20642 0.0206 -0.2118 0.02106 C -0.22031 0.02199 -0.22899 0.02199 -0.23767 0.02245 C -0.23836 0.02291 -0.23906 0.02361 -0.23993 0.02384 C -0.24635 0.025 -0.2592 0.02639 -0.2592 0.02662 C -0.26892 0.03217 -0.25798 0.02615 -0.26944 0.03032 C -0.27135 0.03101 -0.27309 0.03217 -0.27482 0.0331 C -0.27604 0.03356 -0.27725 0.03379 -0.27847 0.03426 C -0.27934 0.03472 -0.28003 0.03541 -0.28073 0.03564 C -0.28211 0.03634 -0.28368 0.03657 -0.28524 0.03703 C -0.28645 0.03726 -0.28767 0.03796 -0.28889 0.03819 C -0.29097 0.03889 -0.29288 0.03912 -0.29479 0.03958 C -0.30069 0.04074 -0.30295 0.0412 -0.30902 0.04236 C -0.3118 0.04398 -0.31475 0.04652 -0.31788 0.04745 C -0.32257 0.04884 -0.3309 0.05139 -0.3342 0.05277 C -0.33871 0.05486 -0.33628 0.05393 -0.34236 0.05555 C -0.34791 0.06203 -0.34097 0.05439 -0.34757 0.05949 C -0.34843 0.05995 -0.34895 0.06157 -0.34982 0.06203 C -0.35139 0.06319 -0.3533 0.06389 -0.35503 0.06458 C -0.35538 0.06527 -0.35972 0.07176 -0.36093 0.07268 C -0.3618 0.07338 -0.36284 0.07338 -0.36389 0.07384 C -0.36545 0.07569 -0.36684 0.07754 -0.3684 0.07916 C -0.37621 0.0875 -0.36944 0.07847 -0.37725 0.08842 C -0.37934 0.09097 -0.38125 0.09375 -0.38316 0.09629 C -0.38455 0.09814 -0.38559 0.10046 -0.3868 0.10162 C -0.38836 0.10301 -0.3901 0.1037 -0.39149 0.10555 C -0.39409 0.10949 -0.39635 0.11435 -0.39878 0.11875 C -0.39948 0.12014 -0.40052 0.12106 -0.40104 0.12268 L -0.40399 0.13333 C -0.40416 0.13588 -0.40451 0.13865 -0.40468 0.1412 C -0.40503 0.14305 -0.40538 0.14467 -0.40555 0.14652 C -0.40642 0.15648 -0.40642 0.16365 -0.40694 0.1743 C -0.40711 0.17777 -0.40746 0.18125 -0.40764 0.18472 C -0.40798 0.18796 -0.40816 0.19097 -0.4085 0.19398 C -0.40868 0.19976 -0.40902 0.20555 -0.4092 0.21111 C -0.40642 0.25092 -0.4092 0.21967 -0.40625 0.24421 C -0.4059 0.24676 -0.4059 0.24953 -0.40555 0.25208 C -0.40468 0.25787 -0.40364 0.26527 -0.40173 0.2706 C -0.40017 0.27523 -0.3993 0.27615 -0.39722 0.27986 C -0.39705 0.28171 -0.39722 0.28356 -0.3967 0.28518 C -0.39531 0.28889 -0.39357 0.29213 -0.39201 0.2956 C -0.39114 0.29838 -0.3901 0.30092 -0.38923 0.3037 C -0.38854 0.30532 -0.38836 0.3074 -0.38767 0.30879 C -0.38663 0.31111 -0.38524 0.31226 -0.38402 0.31412 C -0.38298 0.31574 -0.38194 0.31759 -0.38107 0.31944 C -0.37725 0.32685 -0.37343 0.33426 -0.36979 0.34189 C -0.3677 0.34629 -0.36597 0.35069 -0.36389 0.35509 C -0.36319 0.35694 -0.3625 0.35879 -0.3618 0.36041 C -0.35937 0.36435 -0.35694 0.36782 -0.35503 0.37222 C -0.35295 0.37662 -0.35121 0.38148 -0.34913 0.38541 C -0.34809 0.38726 -0.34652 0.38796 -0.34531 0.38935 C -0.34062 0.39514 -0.33593 0.40092 -0.33125 0.40648 C -0.32934 0.40879 -0.32708 0.41064 -0.32517 0.41319 C -0.32413 0.41504 -0.32291 0.41713 -0.3217 0.41851 C -0.32066 0.41944 -0.31944 0.41944 -0.31857 0.41967 C -0.31701 0.42152 -0.31562 0.42338 -0.31423 0.425 C -0.3118 0.42777 -0.30677 0.43287 -0.30677 0.4331 C -0.30625 0.43426 -0.30607 0.43611 -0.3052 0.43703 C -0.29045 0.45324 -0.31145 0.42476 -0.29635 0.44351 C -0.29514 0.4449 -0.29444 0.44745 -0.2934 0.44884 C -0.29097 0.45185 -0.28819 0.4537 -0.28593 0.45671 C -0.28402 0.45949 -0.28194 0.4618 -0.28003 0.46458 C -0.27916 0.46574 -0.27864 0.46759 -0.27777 0.46851 C -0.27691 0.46967 -0.27569 0.47037 -0.27482 0.47129 C -0.27361 0.47245 -0.27222 0.47384 -0.27118 0.47523 C -0.26649 0.48055 -0.26961 0.47824 -0.26441 0.4831 C -0.26145 0.48588 -0.25833 0.48796 -0.25555 0.49097 C -0.25451 0.49213 -0.25416 0.49398 -0.2533 0.49514 C -0.25069 0.49791 -0.24774 0.50023 -0.24496 0.50301 C -0.24427 0.5037 -0.24357 0.50486 -0.24288 0.50555 C -0.24045 0.50787 -0.23784 0.51018 -0.23541 0.51226 C -0.2342 0.51319 -0.23281 0.51365 -0.23177 0.51481 C -0.22951 0.51713 -0.22795 0.5206 -0.22569 0.52268 C -0.22135 0.52731 -0.21996 0.52754 -0.21614 0.52939 C -0.21423 0.53101 -0.21232 0.53287 -0.21024 0.53472 C -0.20347 0.54004 -0.20937 0.53402 -0.20208 0.5412 C -0.20069 0.54236 -0.19948 0.54375 -0.19826 0.54514 C -0.19757 0.54606 -0.19687 0.54699 -0.19618 0.54791 C -0.19357 0.55023 -0.19097 0.55185 -0.18871 0.55439 C -0.1868 0.55671 -0.18472 0.55926 -0.18264 0.56111 C -0.18142 0.56226 -0.17968 0.5625 -0.1783 0.56365 C -0.17691 0.56481 -0.17586 0.56666 -0.17465 0.56759 C -0.17274 0.56921 -0.17066 0.57014 -0.16857 0.57152 C -0.16215 0.57662 -0.15642 0.58564 -0.1493 0.5875 C -0.14739 0.58796 -0.14323 0.58865 -0.14114 0.59004 C -0.1401 0.59074 -0.13923 0.59189 -0.13819 0.59282 C -0.13767 0.59398 -0.1375 0.59583 -0.1368 0.59676 C -0.1342 0.5993 -0.12743 0.60324 -0.12413 0.60463 C -0.12274 0.60509 -0.12118 0.60532 -0.11961 0.60601 C -0.11788 0.60671 -0.11614 0.60764 -0.11441 0.60856 C -0.11319 0.60926 -0.11198 0.61064 -0.11076 0.61111 C -0.10902 0.61203 -0.10711 0.61203 -0.10555 0.6125 C -0.10434 0.61296 -0.10295 0.61319 -0.10191 0.61389 C -0.09618 0.61643 -0.09618 0.61736 -0.08993 0.61921 C -0.0875 0.6199 -0.08489 0.6199 -0.08246 0.62037 C -0.08142 0.62083 -0.08055 0.62129 -0.07951 0.62176 C -0.0783 0.62222 -0.07708 0.62245 -0.07569 0.62314 C -0.075 0.62338 -0.0743 0.62407 -0.07361 0.6243 C -0.06198 0.62754 -0.07031 0.62407 -0.06093 0.62708 C -0.05989 0.62731 -0.05902 0.62801 -0.05798 0.62824 C -0.05625 0.62893 -0.05451 0.62916 -0.05277 0.62963 C -0.05208 0.63009 -0.05121 0.63078 -0.05052 0.63101 C -0.04305 0.63379 -0.04253 0.63356 -0.03507 0.63495 C -0.03368 0.63541 -0.03246 0.63564 -0.03125 0.63634 C -0.03055 0.63657 -0.02986 0.63726 -0.02899 0.6375 C -0.02291 0.63981 -0.01996 0.64027 -0.01423 0.64166 C -0.01007 0.63981 -0.01128 0.64213 -0.01198 0.63495 C -0.01198 0.63449 -0.01198 0.63402 -0.01198 0.63356 " pathEditMode="relative" rAng="0" ptsTypes="AAAAAAAAAAAAAAAAAAAAAAAAAAAAAAAAAAAAAAAAAAAA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69" y="3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2" animBg="1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71" y="2194514"/>
            <a:ext cx="2270976" cy="31726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000B662-B7A0-4EC2-9E19-6DABC2D35F9C}"/>
              </a:ext>
            </a:extLst>
          </p:cNvPr>
          <p:cNvSpPr/>
          <p:nvPr/>
        </p:nvSpPr>
        <p:spPr>
          <a:xfrm>
            <a:off x="3901059" y="915907"/>
            <a:ext cx="2935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国内外研究现状</a:t>
            </a:r>
            <a:endParaRPr lang="en-US" altLang="zh-CN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71D607-00DA-4725-933D-2ED597A0734A}"/>
              </a:ext>
            </a:extLst>
          </p:cNvPr>
          <p:cNvSpPr/>
          <p:nvPr/>
        </p:nvSpPr>
        <p:spPr>
          <a:xfrm>
            <a:off x="3901060" y="3425499"/>
            <a:ext cx="3085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我的系统和国内外其他签到系统对比</a:t>
            </a:r>
            <a:endParaRPr lang="en-US" altLang="zh-CN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2CA4E9-4434-446C-9BC3-F40FA6F9F747}"/>
              </a:ext>
            </a:extLst>
          </p:cNvPr>
          <p:cNvSpPr/>
          <p:nvPr/>
        </p:nvSpPr>
        <p:spPr>
          <a:xfrm>
            <a:off x="3901058" y="1484660"/>
            <a:ext cx="2935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指纹、面部、虹膜、掌纹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9A583EB-5F84-4FBF-BCAB-73ACC2D8DDD1}"/>
              </a:ext>
            </a:extLst>
          </p:cNvPr>
          <p:cNvSpPr/>
          <p:nvPr/>
        </p:nvSpPr>
        <p:spPr>
          <a:xfrm>
            <a:off x="3901060" y="4182950"/>
            <a:ext cx="2056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廉价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3B36A3-C302-4D9B-9F03-65505983E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869" y="1484660"/>
            <a:ext cx="5140221" cy="21995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8E85D4-610B-40D0-AF13-3A9D56A6F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402" y="3994252"/>
            <a:ext cx="28860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6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836" y="3155093"/>
            <a:ext cx="3361288" cy="3361288"/>
          </a:xfrm>
          <a:prstGeom prst="rect">
            <a:avLst/>
          </a:prstGeom>
        </p:spPr>
      </p:pic>
      <p:sp>
        <p:nvSpPr>
          <p:cNvPr id="3" name="任意多边形: 形状 16">
            <a:extLst>
              <a:ext uri="{FF2B5EF4-FFF2-40B4-BE49-F238E27FC236}">
                <a16:creationId xmlns:a16="http://schemas.microsoft.com/office/drawing/2014/main" id="{A5B9C8BB-918B-4E73-BFBA-B8D27800886B}"/>
              </a:ext>
            </a:extLst>
          </p:cNvPr>
          <p:cNvSpPr/>
          <p:nvPr/>
        </p:nvSpPr>
        <p:spPr>
          <a:xfrm>
            <a:off x="106533" y="1017343"/>
            <a:ext cx="1764437" cy="1184874"/>
          </a:xfrm>
          <a:custGeom>
            <a:avLst/>
            <a:gdLst/>
            <a:ahLst/>
            <a:cxnLst/>
            <a:rect l="l" t="t" r="r" b="b"/>
            <a:pathLst>
              <a:path w="3825478" h="2630016">
                <a:moveTo>
                  <a:pt x="2168909" y="0"/>
                </a:moveTo>
                <a:cubicBezTo>
                  <a:pt x="2601552" y="0"/>
                  <a:pt x="2880493" y="108161"/>
                  <a:pt x="3005732" y="324483"/>
                </a:cubicBezTo>
                <a:lnTo>
                  <a:pt x="2954498" y="495263"/>
                </a:lnTo>
                <a:lnTo>
                  <a:pt x="2954498" y="546497"/>
                </a:lnTo>
                <a:lnTo>
                  <a:pt x="3005732" y="597731"/>
                </a:lnTo>
                <a:cubicBezTo>
                  <a:pt x="3005732" y="916521"/>
                  <a:pt x="2698328" y="1098686"/>
                  <a:pt x="2083519" y="1144228"/>
                </a:cubicBezTo>
                <a:lnTo>
                  <a:pt x="1929817" y="1092994"/>
                </a:lnTo>
                <a:lnTo>
                  <a:pt x="1895661" y="1144228"/>
                </a:lnTo>
                <a:lnTo>
                  <a:pt x="1844426" y="1144228"/>
                </a:lnTo>
                <a:lnTo>
                  <a:pt x="1793193" y="1092994"/>
                </a:lnTo>
                <a:cubicBezTo>
                  <a:pt x="1474403" y="1195462"/>
                  <a:pt x="1001910" y="1445939"/>
                  <a:pt x="375716" y="1844427"/>
                </a:cubicBezTo>
                <a:lnTo>
                  <a:pt x="375716" y="1981051"/>
                </a:lnTo>
                <a:lnTo>
                  <a:pt x="546496" y="1981051"/>
                </a:lnTo>
                <a:cubicBezTo>
                  <a:pt x="2277070" y="1867197"/>
                  <a:pt x="3142357" y="1741959"/>
                  <a:pt x="3142357" y="1605334"/>
                </a:cubicBezTo>
                <a:lnTo>
                  <a:pt x="3227747" y="1605334"/>
                </a:lnTo>
                <a:cubicBezTo>
                  <a:pt x="3387142" y="1605334"/>
                  <a:pt x="3586385" y="1798885"/>
                  <a:pt x="3825478" y="2185987"/>
                </a:cubicBezTo>
                <a:lnTo>
                  <a:pt x="3740087" y="2476314"/>
                </a:lnTo>
                <a:cubicBezTo>
                  <a:pt x="3387142" y="2385231"/>
                  <a:pt x="3045581" y="2339690"/>
                  <a:pt x="2715406" y="2339690"/>
                </a:cubicBezTo>
                <a:lnTo>
                  <a:pt x="836823" y="2630016"/>
                </a:lnTo>
                <a:lnTo>
                  <a:pt x="426950" y="2630016"/>
                </a:lnTo>
                <a:cubicBezTo>
                  <a:pt x="187858" y="2630016"/>
                  <a:pt x="45541" y="2487699"/>
                  <a:pt x="0" y="2203065"/>
                </a:cubicBezTo>
                <a:lnTo>
                  <a:pt x="0" y="1981051"/>
                </a:lnTo>
                <a:cubicBezTo>
                  <a:pt x="0" y="1924124"/>
                  <a:pt x="125238" y="1844427"/>
                  <a:pt x="375716" y="1741959"/>
                </a:cubicBezTo>
                <a:cubicBezTo>
                  <a:pt x="1024681" y="1389013"/>
                  <a:pt x="1423169" y="1070223"/>
                  <a:pt x="1571178" y="785589"/>
                </a:cubicBezTo>
                <a:lnTo>
                  <a:pt x="1246696" y="409873"/>
                </a:lnTo>
                <a:lnTo>
                  <a:pt x="1246696" y="358639"/>
                </a:lnTo>
                <a:cubicBezTo>
                  <a:pt x="1531329" y="358639"/>
                  <a:pt x="1838734" y="239092"/>
                  <a:pt x="2168909" y="0"/>
                </a:cubicBezTo>
                <a:close/>
              </a:path>
            </a:pathLst>
          </a:custGeom>
          <a:solidFill>
            <a:srgbClr val="C00000">
              <a:alpha val="71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defRPr/>
            </a:pPr>
            <a:endParaRPr lang="en-US" altLang="zh-CN" sz="25800" dirty="0">
              <a:solidFill>
                <a:srgbClr val="C00000">
                  <a:alpha val="71000"/>
                </a:srgbClr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809757-BAF0-437E-B7B5-A68719BA4D49}"/>
              </a:ext>
            </a:extLst>
          </p:cNvPr>
          <p:cNvSpPr/>
          <p:nvPr/>
        </p:nvSpPr>
        <p:spPr>
          <a:xfrm>
            <a:off x="2400872" y="2202217"/>
            <a:ext cx="2935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项目使用到的技术：</a:t>
            </a:r>
            <a:endParaRPr lang="en-US" altLang="zh-CN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6112A6-821A-4C3E-A6A6-60ADCB786FAD}"/>
              </a:ext>
            </a:extLst>
          </p:cNvPr>
          <p:cNvSpPr/>
          <p:nvPr/>
        </p:nvSpPr>
        <p:spPr>
          <a:xfrm>
            <a:off x="1893534" y="2788005"/>
            <a:ext cx="4428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前后端分离：双方依照</a:t>
            </a:r>
            <a:r>
              <a:rPr lang="en-US" altLang="zh-CN" dirty="0" err="1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api</a:t>
            </a:r>
            <a:r>
              <a:rPr lang="zh-CN" altLang="en-US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来进行项目的开发，前后端分别为两个项目</a:t>
            </a:r>
            <a:endParaRPr lang="en-US" altLang="zh-CN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A2A732-6166-4EEC-AEB5-601B1DBE653B}"/>
              </a:ext>
            </a:extLst>
          </p:cNvPr>
          <p:cNvSpPr/>
          <p:nvPr/>
        </p:nvSpPr>
        <p:spPr>
          <a:xfrm>
            <a:off x="1623781" y="3446859"/>
            <a:ext cx="4428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1</a:t>
            </a:r>
            <a:r>
              <a:rPr lang="zh-CN" altLang="en-US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Vue.js</a:t>
            </a:r>
            <a:r>
              <a:rPr lang="zh-CN" altLang="en-US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以及与</a:t>
            </a:r>
            <a:r>
              <a:rPr lang="en-US" altLang="zh-CN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Hui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67CE7A-76A1-4AF0-BF08-8A4F524BD57A}"/>
              </a:ext>
            </a:extLst>
          </p:cNvPr>
          <p:cNvSpPr/>
          <p:nvPr/>
        </p:nvSpPr>
        <p:spPr>
          <a:xfrm>
            <a:off x="1500192" y="3793108"/>
            <a:ext cx="4428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2</a:t>
            </a:r>
            <a:r>
              <a:rPr lang="zh-CN" altLang="en-US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、</a:t>
            </a:r>
            <a:r>
              <a:rPr lang="en-US" altLang="zh-CN" dirty="0" err="1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Axios</a:t>
            </a:r>
            <a:endParaRPr lang="en-US" altLang="zh-CN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BE5474-0C09-4E21-A8E3-0147844EFB39}"/>
              </a:ext>
            </a:extLst>
          </p:cNvPr>
          <p:cNvSpPr/>
          <p:nvPr/>
        </p:nvSpPr>
        <p:spPr>
          <a:xfrm>
            <a:off x="1354028" y="4129757"/>
            <a:ext cx="4428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3</a:t>
            </a:r>
            <a:r>
              <a:rPr lang="zh-CN" altLang="en-US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Node.js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2548C56-956D-4E80-907C-7E42AF62A92E}"/>
              </a:ext>
            </a:extLst>
          </p:cNvPr>
          <p:cNvSpPr/>
          <p:nvPr/>
        </p:nvSpPr>
        <p:spPr>
          <a:xfrm>
            <a:off x="1207863" y="4466405"/>
            <a:ext cx="4428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4</a:t>
            </a:r>
            <a:r>
              <a:rPr lang="zh-CN" altLang="en-US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Express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D7696C2-CF4E-4141-9FF7-FD76F33EECB8}"/>
              </a:ext>
            </a:extLst>
          </p:cNvPr>
          <p:cNvSpPr/>
          <p:nvPr/>
        </p:nvSpPr>
        <p:spPr>
          <a:xfrm>
            <a:off x="1061699" y="4803054"/>
            <a:ext cx="4428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5</a:t>
            </a:r>
            <a:r>
              <a:rPr lang="zh-CN" altLang="en-US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、</a:t>
            </a:r>
            <a:r>
              <a:rPr lang="en-US" altLang="zh-CN" dirty="0" err="1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MySql</a:t>
            </a:r>
            <a:endParaRPr lang="en-US" altLang="zh-CN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4F9A456-7206-4BF7-9B69-466D9BBDF59B}"/>
              </a:ext>
            </a:extLst>
          </p:cNvPr>
          <p:cNvSpPr/>
          <p:nvPr/>
        </p:nvSpPr>
        <p:spPr>
          <a:xfrm>
            <a:off x="3495288" y="3984461"/>
            <a:ext cx="4428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其他：</a:t>
            </a:r>
            <a:r>
              <a:rPr lang="en-US" altLang="zh-CN" dirty="0" err="1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Echarts</a:t>
            </a:r>
            <a:r>
              <a:rPr lang="zh-CN" altLang="en-US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，</a:t>
            </a:r>
            <a:r>
              <a:rPr lang="en-US" altLang="zh-CN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Vue-router</a:t>
            </a:r>
          </a:p>
        </p:txBody>
      </p:sp>
    </p:spTree>
    <p:extLst>
      <p:ext uri="{BB962C8B-B14F-4D97-AF65-F5344CB8AC3E}">
        <p14:creationId xmlns:p14="http://schemas.microsoft.com/office/powerpoint/2010/main" val="245836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1"/>
      <p:bldP spid="7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200" y="2584377"/>
            <a:ext cx="2577155" cy="348615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871481" y="1896845"/>
            <a:ext cx="348524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350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但当我们开始设计项目之前，得想想</a:t>
            </a:r>
            <a:endParaRPr lang="en-US" altLang="zh-CN" sz="1350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lvl="0"/>
            <a:r>
              <a:rPr lang="zh-CN" altLang="en-US" sz="1350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怎么把二维码与签到系统进行结合。（</a:t>
            </a:r>
            <a:r>
              <a:rPr lang="en-US" altLang="zh-CN" sz="1350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get</a:t>
            </a:r>
            <a:r>
              <a:rPr lang="zh-CN" altLang="en-US" sz="1350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）</a:t>
            </a:r>
            <a:endParaRPr lang="en-US" altLang="zh-CN" sz="1350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19085" y="2863754"/>
            <a:ext cx="233910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350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1</a:t>
            </a:r>
            <a:r>
              <a:rPr lang="zh-CN" altLang="en-US" sz="1350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、我们该使用哪一种二维码</a:t>
            </a:r>
            <a:endParaRPr lang="en-US" altLang="zh-CN" sz="1350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19085" y="3140755"/>
            <a:ext cx="192912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350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2</a:t>
            </a:r>
            <a:r>
              <a:rPr lang="zh-CN" altLang="en-US" sz="1350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、如何去生成二维码</a:t>
            </a:r>
            <a:endParaRPr lang="en-US" altLang="zh-CN" sz="1350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37603" y="3009679"/>
            <a:ext cx="229173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350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3</a:t>
            </a:r>
            <a:r>
              <a:rPr lang="zh-CN" altLang="en-US" sz="1350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、二维码需要传递哪些数据</a:t>
            </a:r>
            <a:endParaRPr lang="en-US" altLang="zh-CN" sz="1350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72837" y="3002254"/>
            <a:ext cx="26853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350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4</a:t>
            </a:r>
            <a:r>
              <a:rPr lang="zh-CN" altLang="en-US" sz="1350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、怎样去获取到二维码里的数据</a:t>
            </a:r>
            <a:endParaRPr lang="en-US" altLang="zh-CN" sz="1350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6A3BF55-541C-48A1-A127-C79129FD0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9070"/>
            <a:ext cx="9435369" cy="430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1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48148E-6 L 0.0783 -0.0960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6" y="-481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6 0.02708 L 0.33606 -0.0132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01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52 -0.02685 L 0.37331 0.02709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33" y="268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7 L 0.37709 0.16435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54" y="821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48148E-6 L 0.347 0.29398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44" y="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类图">
            <a:extLst>
              <a:ext uri="{FF2B5EF4-FFF2-40B4-BE49-F238E27FC236}">
                <a16:creationId xmlns:a16="http://schemas.microsoft.com/office/drawing/2014/main" id="{3017E41E-5473-4D95-9980-7694E5A54C3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72" y="-144262"/>
            <a:ext cx="8829028" cy="71465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1261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817" y="3273783"/>
            <a:ext cx="2480310" cy="32902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970" y="1679986"/>
            <a:ext cx="2487681" cy="373152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81087" y="392718"/>
            <a:ext cx="44566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350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二维码的生成（</a:t>
            </a:r>
            <a:r>
              <a:rPr lang="en-US" altLang="zh-CN" sz="1350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QRCode.js</a:t>
            </a:r>
            <a:r>
              <a:rPr lang="zh-CN" altLang="en-US" sz="1350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），学生端接收参数后如何处理</a:t>
            </a:r>
            <a:endParaRPr lang="en-US" altLang="zh-CN" sz="1350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04871808-6261-4480-8793-48C234BCE838}"/>
              </a:ext>
            </a:extLst>
          </p:cNvPr>
          <p:cNvSpPr/>
          <p:nvPr/>
        </p:nvSpPr>
        <p:spPr>
          <a:xfrm rot="19133508">
            <a:off x="3370429" y="2975026"/>
            <a:ext cx="2262579" cy="2215667"/>
          </a:xfrm>
          <a:custGeom>
            <a:avLst/>
            <a:gdLst/>
            <a:ahLst/>
            <a:cxnLst/>
            <a:rect l="l" t="t" r="r" b="b"/>
            <a:pathLst>
              <a:path w="7741480" h="10004375">
                <a:moveTo>
                  <a:pt x="3811191" y="0"/>
                </a:moveTo>
                <a:lnTo>
                  <a:pt x="4168489" y="0"/>
                </a:lnTo>
                <a:cubicBezTo>
                  <a:pt x="5041887" y="635198"/>
                  <a:pt x="5478586" y="1349796"/>
                  <a:pt x="5478586" y="2143794"/>
                </a:cubicBezTo>
                <a:lnTo>
                  <a:pt x="5478586" y="3215692"/>
                </a:lnTo>
                <a:lnTo>
                  <a:pt x="5597686" y="3334791"/>
                </a:lnTo>
                <a:lnTo>
                  <a:pt x="7026882" y="3215692"/>
                </a:lnTo>
                <a:lnTo>
                  <a:pt x="7145982" y="3215692"/>
                </a:lnTo>
                <a:cubicBezTo>
                  <a:pt x="7331249" y="3268625"/>
                  <a:pt x="7529748" y="3546525"/>
                  <a:pt x="7741480" y="4049390"/>
                </a:cubicBezTo>
                <a:lnTo>
                  <a:pt x="7622381" y="4049390"/>
                </a:lnTo>
                <a:lnTo>
                  <a:pt x="7741480" y="4168489"/>
                </a:lnTo>
                <a:lnTo>
                  <a:pt x="7622381" y="4644889"/>
                </a:lnTo>
                <a:cubicBezTo>
                  <a:pt x="6987182" y="4644889"/>
                  <a:pt x="6669583" y="4724289"/>
                  <a:pt x="6669583" y="4883088"/>
                </a:cubicBezTo>
                <a:cubicBezTo>
                  <a:pt x="5875585" y="4883088"/>
                  <a:pt x="5478586" y="5399186"/>
                  <a:pt x="5478586" y="6431384"/>
                </a:cubicBezTo>
                <a:lnTo>
                  <a:pt x="5597686" y="6550483"/>
                </a:lnTo>
                <a:lnTo>
                  <a:pt x="5597686" y="6669583"/>
                </a:lnTo>
                <a:lnTo>
                  <a:pt x="5478586" y="6788683"/>
                </a:lnTo>
                <a:lnTo>
                  <a:pt x="5478586" y="6907783"/>
                </a:lnTo>
                <a:lnTo>
                  <a:pt x="5597686" y="7026882"/>
                </a:lnTo>
                <a:lnTo>
                  <a:pt x="5478586" y="7384181"/>
                </a:lnTo>
                <a:lnTo>
                  <a:pt x="5597686" y="7860580"/>
                </a:lnTo>
                <a:lnTo>
                  <a:pt x="5597686" y="8694278"/>
                </a:lnTo>
                <a:cubicBezTo>
                  <a:pt x="5147754" y="9408877"/>
                  <a:pt x="4750755" y="9845576"/>
                  <a:pt x="4406689" y="10004375"/>
                </a:cubicBezTo>
                <a:lnTo>
                  <a:pt x="4287589" y="10004375"/>
                </a:lnTo>
                <a:lnTo>
                  <a:pt x="4049390" y="9766176"/>
                </a:lnTo>
                <a:lnTo>
                  <a:pt x="4049390" y="5954985"/>
                </a:lnTo>
                <a:lnTo>
                  <a:pt x="3930290" y="5835885"/>
                </a:lnTo>
                <a:lnTo>
                  <a:pt x="4049390" y="5716785"/>
                </a:lnTo>
                <a:lnTo>
                  <a:pt x="4049390" y="5597686"/>
                </a:lnTo>
                <a:lnTo>
                  <a:pt x="2858393" y="5835885"/>
                </a:lnTo>
                <a:cubicBezTo>
                  <a:pt x="952798" y="5518286"/>
                  <a:pt x="0" y="5160987"/>
                  <a:pt x="0" y="4763988"/>
                </a:cubicBezTo>
                <a:lnTo>
                  <a:pt x="0" y="4644889"/>
                </a:lnTo>
                <a:lnTo>
                  <a:pt x="4049390" y="3930290"/>
                </a:lnTo>
                <a:lnTo>
                  <a:pt x="3930290" y="3811190"/>
                </a:lnTo>
                <a:lnTo>
                  <a:pt x="4049390" y="2620193"/>
                </a:lnTo>
                <a:lnTo>
                  <a:pt x="4049390" y="1786495"/>
                </a:lnTo>
                <a:lnTo>
                  <a:pt x="3930290" y="1667395"/>
                </a:lnTo>
                <a:lnTo>
                  <a:pt x="4049390" y="1667395"/>
                </a:lnTo>
                <a:lnTo>
                  <a:pt x="3811191" y="952797"/>
                </a:lnTo>
                <a:lnTo>
                  <a:pt x="3930290" y="952797"/>
                </a:lnTo>
                <a:lnTo>
                  <a:pt x="3811191" y="11909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defRPr/>
            </a:pPr>
            <a:endParaRPr lang="en-US" altLang="zh-CN" sz="60000" dirty="0">
              <a:solidFill>
                <a:srgbClr val="C0000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4D96503-D32D-494D-9CC9-52EC66E97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72" y="1196618"/>
            <a:ext cx="4210050" cy="26574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9B2A328-6FD5-4F7B-92AB-A07BF36962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05" y="799332"/>
            <a:ext cx="698182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5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80442 -0.0418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21" y="-21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4.81481E-6 L -0.00026 0.00023 C -0.01484 0.00254 -0.02343 0.00416 -0.03971 0.00416 C -0.05091 0.00416 -0.06171 0.00277 -0.07278 0.00231 C -0.10351 -0.00463 -0.05559 0.00578 -0.09505 -0.00186 C -0.09791 -0.00255 -0.10039 -0.00371 -0.10312 -0.00417 C -0.11067 -0.0051 -0.11796 -0.00556 -0.12552 -0.00602 L -0.1664 -0.00417 C -0.18085 -0.00278 -0.17096 -0.00278 -0.18059 4.81481E-6 C -0.18372 0.00092 -0.18671 0.00162 -0.18984 0.00231 C -0.1996 0.00393 -0.20312 0.00393 -0.21224 0.00648 C -0.21406 0.00694 -0.21588 0.00787 -0.21796 0.00833 C -0.22474 0.01041 -0.22669 0.01041 -0.2332 0.0125 C -0.23502 0.01319 -0.23632 0.01435 -0.23789 0.01481 C -0.24192 0.01574 -0.24596 0.01574 -0.2496 0.01666 C -0.2802 0.02407 -0.24804 0.01828 -0.27669 0.02314 C -0.28072 0.02546 -0.28476 0.028 -0.28945 0.02916 C -0.30143 0.0324 -0.29479 0.03078 -0.30924 0.03333 C -0.31562 0.03726 -0.31015 0.03425 -0.31862 0.0375 C -0.32031 0.03819 -0.32174 0.03912 -0.3233 0.03981 C -0.32526 0.0405 -0.32734 0.04097 -0.32929 0.04166 C -0.3375 0.04513 -0.33059 0.04236 -0.33737 0.04583 C -0.34075 0.04768 -0.34466 0.04907 -0.34804 0.05 C -0.35924 0.0537 -0.35156 0.05092 -0.36549 0.05416 C -0.36796 0.05486 -0.37018 0.05578 -0.37252 0.05648 C -0.37526 0.05717 -0.37812 0.05763 -0.38085 0.05833 C -0.3832 0.05902 -0.38541 0.05995 -0.38789 0.06064 C -0.40481 0.06481 -0.3901 0.06041 -0.40911 0.06481 C -0.41106 0.06527 -0.41979 0.06782 -0.42213 0.06898 C -0.42317 0.06944 -0.42434 0.07037 -0.42565 0.07083 C -0.42942 0.07245 -0.4371 0.07407 -0.44075 0.075 C -0.44257 0.07569 -0.44453 0.07662 -0.44687 0.07731 C -0.44869 0.078 -0.45143 0.0787 -0.45377 0.07916 C -0.45612 0.08055 -0.45833 0.08263 -0.46067 0.08333 C -0.48138 0.08958 -0.45546 0.08171 -0.47343 0.0875 C -0.47565 0.08842 -0.47825 0.08888 -0.48059 0.08981 C -0.48359 0.09097 -0.48697 0.09212 -0.48984 0.09398 C -0.49205 0.09537 -0.4944 0.09722 -0.49687 0.09814 C -0.5 0.0993 -0.50312 0.09953 -0.50612 0.1 C -0.50859 0.10138 -0.51093 0.10324 -0.51328 0.10416 C -0.51549 0.10532 -0.51809 0.10555 -0.52044 0.10648 C -0.52187 0.10694 -0.5233 0.10787 -0.525 0.10833 C -0.52734 0.10925 -0.52968 0.10972 -0.5319 0.11064 C -0.53411 0.11203 -0.53593 0.11342 -0.53802 0.11481 C -0.54205 0.11712 -0.54648 0.11782 -0.55065 0.11898 L -0.55768 0.12314 C -0.55898 0.12361 -0.56002 0.12476 -0.56132 0.125 C -0.56315 0.12592 -0.56523 0.12638 -0.56705 0.12731 C -0.56835 0.12777 -0.5694 0.1287 -0.5707 0.12916 C -0.5763 0.13217 -0.57487 0.13078 -0.58112 0.13333 C -0.59583 0.13958 -0.58515 0.13634 -0.59882 0.13981 C -0.59987 0.14027 -0.60117 0.14097 -0.60221 0.14166 C -0.60625 0.14444 -0.61002 0.14768 -0.61393 0.15 C -0.61523 0.15092 -0.61627 0.15162 -0.61757 0.15231 C -0.62265 0.15486 -0.62122 0.15347 -0.62565 0.15648 C -0.62799 0.15787 -0.63645 0.16435 -0.63867 0.16481 L -0.65143 0.16666 C -0.65455 0.16805 -0.65781 0.16921 -0.66093 0.17083 C -0.66458 0.17314 -0.66601 0.1743 -0.67018 0.175 C -0.67916 0.17685 -0.68828 0.17662 -0.69726 0.17916 L -0.71132 0.18333 C -0.72135 0.19537 -0.70859 0.18101 -0.71835 0.18981 C -0.72031 0.19143 -0.722 0.19467 -0.72408 0.19583 C -0.7276 0.19814 -0.73125 0.19861 -0.73476 0.2 C -0.73593 0.20069 -0.7371 0.20115 -0.73815 0.20231 C -0.73945 0.20324 -0.74036 0.20555 -0.74179 0.20648 C -0.74362 0.20763 -0.7457 0.2074 -0.74752 0.20833 C -0.75 0.20949 -0.75455 0.2125 -0.75455 0.21273 C -0.75612 0.21481 -0.75755 0.21712 -0.75924 0.21898 C -0.76119 0.22083 -0.76718 0.22245 -0.76862 0.22314 C -0.77148 0.225 -0.77408 0.22754 -0.77695 0.22916 C -0.77994 0.23101 -0.7832 0.23194 -0.78632 0.23333 C -0.78789 0.23425 -0.78945 0.23472 -0.79101 0.23564 C -0.80768 0.24537 -0.79023 0.23541 -0.80273 0.24166 C -0.81158 0.24629 -0.80052 0.24074 -0.80976 0.24814 C -0.81197 0.24976 -0.81666 0.25231 -0.81666 0.25254 " pathEditMode="relative" rAng="0" ptsTypes="AAAAAAAAAAAAAAAAAAAAAAAAAAAAAAAAAAAAAAAAAAAAAAAAAAAAAAAAAAAAAAAAAAAAAAAAAA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20" y="1231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4238B1-A133-4D5D-9440-94589B495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10" y="626200"/>
            <a:ext cx="7515179" cy="295838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E05124-1377-4C8A-A900-870492BBE25A}"/>
              </a:ext>
            </a:extLst>
          </p:cNvPr>
          <p:cNvSpPr/>
          <p:nvPr/>
        </p:nvSpPr>
        <p:spPr>
          <a:xfrm>
            <a:off x="1149658" y="427235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32F62"/>
                </a:solidFill>
                <a:latin typeface="SFMono-Regular"/>
              </a:rPr>
              <a:t>INSERT INTO </a:t>
            </a:r>
            <a:r>
              <a:rPr lang="en-US" altLang="zh-CN" dirty="0" err="1">
                <a:solidFill>
                  <a:srgbClr val="032F62"/>
                </a:solidFill>
                <a:latin typeface="SFMono-Regular"/>
              </a:rPr>
              <a:t>qdrecord</a:t>
            </a:r>
            <a:r>
              <a:rPr lang="en-US" altLang="zh-CN" dirty="0">
                <a:solidFill>
                  <a:srgbClr val="032F62"/>
                </a:solidFill>
                <a:latin typeface="SFMono-Regular"/>
              </a:rPr>
              <a:t>(</a:t>
            </a:r>
            <a:r>
              <a:rPr lang="en-US" altLang="zh-CN" dirty="0" err="1">
                <a:solidFill>
                  <a:srgbClr val="032F62"/>
                </a:solidFill>
                <a:latin typeface="SFMono-Regular"/>
              </a:rPr>
              <a:t>studentno,qdate,qtime,qstarttime,qteachermsg</a:t>
            </a:r>
            <a:r>
              <a:rPr lang="en-US" altLang="zh-CN" dirty="0">
                <a:solidFill>
                  <a:srgbClr val="032F62"/>
                </a:solidFill>
                <a:latin typeface="SFMono-Regular"/>
              </a:rPr>
              <a:t>) VALUES (?,?,?,?,?)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7644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5567</TotalTime>
  <Words>294</Words>
  <Application>Microsoft Office PowerPoint</Application>
  <PresentationFormat>全屏显示(4:3)</PresentationFormat>
  <Paragraphs>41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SFMono-Regular</vt:lpstr>
      <vt:lpstr>等线</vt:lpstr>
      <vt:lpstr>华文行楷</vt:lpstr>
      <vt:lpstr>华文隶书</vt:lpstr>
      <vt:lpstr>叶根友行书繁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www.51pptmoban.com</cp:keywords>
  <cp:lastModifiedBy>卿怡 黄</cp:lastModifiedBy>
  <cp:revision>72</cp:revision>
  <dcterms:created xsi:type="dcterms:W3CDTF">2018-11-01T00:23:02Z</dcterms:created>
  <dcterms:modified xsi:type="dcterms:W3CDTF">2019-06-07T09:35:36Z</dcterms:modified>
</cp:coreProperties>
</file>